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3" r:id="rId3"/>
    <p:sldId id="257" r:id="rId4"/>
    <p:sldId id="259" r:id="rId5"/>
    <p:sldId id="260" r:id="rId6"/>
    <p:sldId id="261" r:id="rId7"/>
    <p:sldId id="258" r:id="rId8"/>
    <p:sldId id="264" r:id="rId9"/>
    <p:sldId id="266" r:id="rId10"/>
    <p:sldId id="267" r:id="rId11"/>
    <p:sldId id="268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01701C4C-12D3-4436-A4CF-279B64DA810D}">
          <p14:sldIdLst>
            <p14:sldId id="265"/>
            <p14:sldId id="263"/>
            <p14:sldId id="257"/>
            <p14:sldId id="259"/>
            <p14:sldId id="260"/>
            <p14:sldId id="261"/>
            <p14:sldId id="258"/>
            <p14:sldId id="264"/>
            <p14:sldId id="266"/>
            <p14:sldId id="267"/>
            <p14:sldId id="268"/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49043B-56B4-F2ED-7C8D-82FBDECCB8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235EAD1-6D43-048D-D4C3-2EF72D8ADF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0F6DE47-AF8B-FAC5-2521-634E94869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A15B-A45D-4AB0-838E-C096791AB810}" type="datetimeFigureOut">
              <a:rPr lang="it-IT" smtClean="0"/>
              <a:t>14/12/2022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A9801F-5DEC-08AD-A1BC-DB71880E4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460C1B-92C8-5061-7E89-4B4CF5CB9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F1BB-C9D9-4741-9926-1D89B3F694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2597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0FC706-FC73-06F3-3D20-B103D17CD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EEBBDC0-842A-BBD2-4860-3249664E4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6D1AC7-7834-4A4E-F7AA-AFE8E4BCB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A15B-A45D-4AB0-838E-C096791AB810}" type="datetimeFigureOut">
              <a:rPr lang="it-IT" smtClean="0"/>
              <a:t>14/12/2022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C3D03F5-89AC-C0B6-795E-ACE83976D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8138DD-A2DF-F395-7607-2923BB95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F1BB-C9D9-4741-9926-1D89B3F694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0057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BFAFA0-B16F-7D23-94ED-0873A9027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86CCDF1-05D8-D091-733D-38E9F7718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68B9745-351A-B8BC-825C-E6FBB3D47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A15B-A45D-4AB0-838E-C096791AB810}" type="datetimeFigureOut">
              <a:rPr lang="it-IT" smtClean="0"/>
              <a:t>14/12/2022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3DA179F-77AA-7E68-2008-DBB8CB4BE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44A9AA8-CF09-9763-80C1-FDF632D2A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F1BB-C9D9-4741-9926-1D89B3F694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6877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1B2A7A-4909-A2F2-DA79-F1486B47E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945406-BFDF-B4BA-5AB3-FF588CFF81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3C264DF-D869-CEC6-6947-1DECEA3B1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DC37C28-D574-3B1E-19BE-CECF11785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A15B-A45D-4AB0-838E-C096791AB810}" type="datetimeFigureOut">
              <a:rPr lang="it-IT" smtClean="0"/>
              <a:t>14/12/2022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B4BDEDF-7265-F16B-210E-52C3D27E5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0DFBC8-DFC3-CFD6-E164-B912C4F9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F1BB-C9D9-4741-9926-1D89B3F694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6276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7E54E1-6EBC-6240-20F9-499FE5B94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2663FD-7B89-372B-D846-0701093B5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D6A89B2-841C-4428-2248-C0B554BD7C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580B476-C7C4-0A6B-4AFA-CEF7161C7B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EAEDF93-7184-4D8A-7C8B-5813FF0B2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588CF01-512E-8796-2FF2-4E5F0DC7F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A15B-A45D-4AB0-838E-C096791AB810}" type="datetimeFigureOut">
              <a:rPr lang="it-IT" smtClean="0"/>
              <a:t>14/12/2022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E119647-C9D7-5B0A-8653-90249D2B5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F01C500-A8C6-0B35-0894-5A4A033E3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F1BB-C9D9-4741-9926-1D89B3F694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38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16D758-156B-9D4B-BCAA-3F9835C5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681EFCF-3571-5341-E764-6DD87C92D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A15B-A45D-4AB0-838E-C096791AB810}" type="datetimeFigureOut">
              <a:rPr lang="it-IT" smtClean="0"/>
              <a:t>14/12/2022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A1542D8-EA14-6A3D-9EFE-C9427561A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D4B569D-58C3-3EFB-6AE3-5D86AA71F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F1BB-C9D9-4741-9926-1D89B3F694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6034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3F54FF0-8A91-3EFC-EF57-FDB461901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A15B-A45D-4AB0-838E-C096791AB810}" type="datetimeFigureOut">
              <a:rPr lang="it-IT" smtClean="0"/>
              <a:t>14/12/2022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5541392-4851-3F9D-0FE6-0C26B9000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ADB083-6BF6-6975-9F7B-80913516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F1BB-C9D9-4741-9926-1D89B3F694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7170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49D333-0559-7468-05B4-BC5B1E85B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2D4D53C-2048-E7BD-349A-BA7760E92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10F0E54-FF67-E42E-60B3-ECE7DC8B29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7115EA2-CA20-A48A-8554-BD3A6C3F2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A15B-A45D-4AB0-838E-C096791AB810}" type="datetimeFigureOut">
              <a:rPr lang="it-IT" smtClean="0"/>
              <a:t>14/12/2022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1064A11-F828-5D79-78CB-083B2CE0E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A50982E-C230-1228-EB0A-B09B8BB00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F1BB-C9D9-4741-9926-1D89B3F694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5506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0D620B-7FCC-DD8B-66D4-3970DB01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00462E1-B27D-B93A-6983-38A7B7D360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FD308BC-6696-DA0C-FE51-00DC080A2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12DCF11-8CB1-9010-A97D-7955035DD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A15B-A45D-4AB0-838E-C096791AB810}" type="datetimeFigureOut">
              <a:rPr lang="it-IT" smtClean="0"/>
              <a:t>14/12/2022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4F2841C-6133-B1A2-6ADD-AC36BF16B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D7D0322-EA6C-390D-102F-BB06BC98C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F1BB-C9D9-4741-9926-1D89B3F694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2854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388E91-389B-F9A7-ADAA-E1E78EF33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B706CAC-CCDC-CE3E-4ECA-A7E4F4DC1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025C46-C184-7211-C019-DC51A1201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A15B-A45D-4AB0-838E-C096791AB810}" type="datetimeFigureOut">
              <a:rPr lang="it-IT" smtClean="0"/>
              <a:t>14/12/2022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ABBFFA-6807-E17B-EFE9-07D0EEA61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DBF4C5-D0C8-31A7-CFD1-DD6D49B9B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F1BB-C9D9-4741-9926-1D89B3F694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8718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11E6932-7D90-DEE5-E598-87808B623B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4DFA035-9144-EDCC-EAE8-23F443E4C2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7FB1137-EB83-8655-B2DD-5821E4987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A15B-A45D-4AB0-838E-C096791AB810}" type="datetimeFigureOut">
              <a:rPr lang="it-IT" smtClean="0"/>
              <a:t>14/12/2022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AAE27D-96DC-0D9C-790E-1DA706C9B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BB8E2DE-98B8-B6BE-62D4-4AF5A04AB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BF1BB-C9D9-4741-9926-1D89B3F694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5096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D2C50E4-C36A-13F9-A51E-5E87C95DD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16AD185-BBCC-723E-396C-4F6C898EC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643951-17CC-7329-2271-D940999ECB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2A15B-A45D-4AB0-838E-C096791AB810}" type="datetimeFigureOut">
              <a:rPr lang="it-IT" smtClean="0"/>
              <a:t>14/12/2022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5161CEB-D2E8-7FA1-5B2C-9324ED2F72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98A8EF9-62DB-E54A-088A-986ABF0F9E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BF1BB-C9D9-4741-9926-1D89B3F694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459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3AF84A-2F2E-A5BC-9584-D059737607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D74B0AA-91B3-55FC-2B0D-01EB46A938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3A473D3-B867-8A2A-83F6-31DEA3929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837" y="132904"/>
            <a:ext cx="1269279" cy="897384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56D39E11-E583-3BC7-E6FD-ECF5CA268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12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BB7FA13E-0519-DFFB-548F-B734E188A6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7736" y="2286645"/>
            <a:ext cx="6096528" cy="3429297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4F678132-7486-41D5-8FB2-C3B601FE056A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AEE99CA-12D4-0EBC-4D5D-183D37122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039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8278DE-5A82-B012-DC9C-806626358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11" name="Segnaposto contenuto 10">
            <a:extLst>
              <a:ext uri="{FF2B5EF4-FFF2-40B4-BE49-F238E27FC236}">
                <a16:creationId xmlns:a16="http://schemas.microsoft.com/office/drawing/2014/main" id="{D857DE8C-7123-EE73-C2D3-E99AA3455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A27DE7A-76FE-80A2-CF16-2B520A394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796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570AE7-E85B-A19B-A649-103B0AFCC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D3ECD9-88C3-EBDF-E829-7CBFD135F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ACCA893-49CB-6C6F-644A-F2815AC71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751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8CFFB0-C1CB-D374-C2D8-9423CF280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57E6992-1516-A671-62DA-D6FAD6BFE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996DBB0-964A-2EEF-3C88-859133B53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87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A69B57-9AFD-45AF-AC84-40845E3F2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535A1FD-D1C7-EDF6-9D04-01E7A8D75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948F932-81B5-3494-F40A-5A7186765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39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157AB9-6F2F-BA3C-1DC3-486DDADC3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5B793334-5E93-4375-7925-D69AFD1E9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B6EB9B1-874F-489E-05A6-6E136232E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168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CC94DE-C1AE-05DA-3A60-5B6ECDD4B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C878583-F8F0-E39F-4FEF-B9740C856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79A11B4-8F5F-3D19-80FE-A2D940339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883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F5A518-29A3-C27D-FBDE-7402F7F7A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3A62440-8E9C-CE5F-60DB-3D8326FF9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7A30606-EB6A-EBE6-A063-1A47805D9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092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6C1092-C793-4DBB-0F43-CDFFCF3E0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DE0D7E2D-CCEC-098F-CE53-63FA498A3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C48F0DA-64C8-F50F-10BC-34E1AAB4F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445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196022-77C2-7BE4-D650-F7A435EFA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F99F462-5FA2-1864-8D6A-926A9936F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9AF8F41-065E-438D-AE68-0CD0CE09C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53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86405D-612D-B36E-6A2A-F128489EA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67F0947-0DA3-FBDA-4940-4D398786D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34775FB-D73E-F9B6-436A-0BED8FC22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82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224774-4155-3D73-28AD-A751E373F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BCD5105-A6CA-A2C4-C04B-9BA3406E0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1EBE603-AC2C-9F42-B609-F8BE982B0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24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224774-4155-3D73-28AD-A751E373F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BCD5105-A6CA-A2C4-C04B-9BA3406E0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19AC88B-4540-8B49-8914-3114B9C5C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0360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Paola Saviotti</dc:creator>
  <cp:lastModifiedBy>Paola Saviotti</cp:lastModifiedBy>
  <cp:revision>6</cp:revision>
  <dcterms:created xsi:type="dcterms:W3CDTF">2022-12-10T13:40:27Z</dcterms:created>
  <dcterms:modified xsi:type="dcterms:W3CDTF">2022-12-14T06:40:14Z</dcterms:modified>
</cp:coreProperties>
</file>